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07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4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5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1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83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19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38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62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8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2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08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41CC-9301-44A9-81D8-A6C0BD057392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A5E4-8A61-4396-90B2-79FE91FF1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2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5" y="141490"/>
            <a:ext cx="9844019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1" y="99829"/>
            <a:ext cx="9211408" cy="66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Company>Deutscher Bundestag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Sailer - MdB Omid Nouripour</dc:creator>
  <cp:lastModifiedBy>Matthias Sailer - MdB Omid Nouripour</cp:lastModifiedBy>
  <cp:revision>1</cp:revision>
  <dcterms:created xsi:type="dcterms:W3CDTF">2020-01-28T13:31:22Z</dcterms:created>
  <dcterms:modified xsi:type="dcterms:W3CDTF">2020-01-28T13:31:45Z</dcterms:modified>
</cp:coreProperties>
</file>